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3" r:id="rId4"/>
    <p:sldId id="264" r:id="rId5"/>
    <p:sldId id="285" r:id="rId6"/>
    <p:sldId id="286" r:id="rId7"/>
    <p:sldId id="287" r:id="rId8"/>
    <p:sldId id="265" r:id="rId9"/>
    <p:sldId id="266" r:id="rId10"/>
    <p:sldId id="290" r:id="rId11"/>
    <p:sldId id="270" r:id="rId12"/>
    <p:sldId id="271" r:id="rId13"/>
    <p:sldId id="272" r:id="rId14"/>
    <p:sldId id="274" r:id="rId15"/>
    <p:sldId id="276" r:id="rId16"/>
    <p:sldId id="291" r:id="rId17"/>
    <p:sldId id="278" r:id="rId18"/>
    <p:sldId id="279" r:id="rId19"/>
    <p:sldId id="283" r:id="rId20"/>
    <p:sldId id="282" r:id="rId21"/>
    <p:sldId id="280" r:id="rId22"/>
    <p:sldId id="288" r:id="rId23"/>
    <p:sldId id="281" r:id="rId24"/>
    <p:sldId id="284" r:id="rId25"/>
    <p:sldId id="258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4" autoAdjust="0"/>
  </p:normalViewPr>
  <p:slideViewPr>
    <p:cSldViewPr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1175-C63F-4608-90E4-1A3445079DAE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A16F-44AB-4778-9A40-FFC945EF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through slides with participants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9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participants</a:t>
            </a:r>
            <a:r>
              <a:rPr lang="en-US" baseline="0" dirty="0" smtClean="0"/>
              <a:t> use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Nutrition Facts Label; Look for it and Use It” from the FDA</a:t>
            </a:r>
          </a:p>
          <a:p>
            <a:endParaRPr lang="en-US" dirty="0" smtClean="0"/>
          </a:p>
          <a:p>
            <a:r>
              <a:rPr lang="en-US" dirty="0" smtClean="0"/>
              <a:t>The handout will pull</a:t>
            </a:r>
            <a:r>
              <a:rPr lang="en-US" baseline="0" dirty="0" smtClean="0"/>
              <a:t> out each section and have the same messaging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participants</a:t>
            </a:r>
            <a:r>
              <a:rPr lang="en-US" baseline="0" dirty="0" smtClean="0"/>
              <a:t> use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Nutrition Facts Label; Look for it and Use It” from the FDA</a:t>
            </a:r>
          </a:p>
          <a:p>
            <a:endParaRPr lang="en-US" dirty="0" smtClean="0"/>
          </a:p>
          <a:p>
            <a:r>
              <a:rPr lang="en-US" dirty="0" smtClean="0"/>
              <a:t>The handout will pull</a:t>
            </a:r>
            <a:r>
              <a:rPr lang="en-US" baseline="0" dirty="0" smtClean="0"/>
              <a:t> out each section and have the same messaging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participants</a:t>
            </a:r>
            <a:r>
              <a:rPr lang="en-US" baseline="0" dirty="0" smtClean="0"/>
              <a:t> use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Nutrition Facts Label; Look for it and Use It” from the FDA</a:t>
            </a:r>
          </a:p>
          <a:p>
            <a:endParaRPr lang="en-US" dirty="0" smtClean="0"/>
          </a:p>
          <a:p>
            <a:r>
              <a:rPr lang="en-US" dirty="0" smtClean="0"/>
              <a:t>The handout will pull</a:t>
            </a:r>
            <a:r>
              <a:rPr lang="en-US" baseline="0" dirty="0" smtClean="0"/>
              <a:t> out each section and have the same messaging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1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“Food Label Lingo” handout 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  <a:r>
              <a:rPr lang="en-US" baseline="0" dirty="0" smtClean="0"/>
              <a:t> can use this handout to make notes from the next 2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may want</a:t>
            </a:r>
            <a:r>
              <a:rPr lang="en-US" baseline="0" dirty="0" smtClean="0"/>
              <a:t> to write down some of the messaging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Being aware and only eating the “serving size” will control the amount of calories, fat, etc.</a:t>
            </a:r>
          </a:p>
          <a:p>
            <a:r>
              <a:rPr lang="en-US" baseline="0" dirty="0" smtClean="0"/>
              <a:t>Serving sizes help people control their portions which over time could lead to weight loss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Based upon age, weight, height and doctor recommendations a person can set a calorie limit for each day</a:t>
            </a:r>
          </a:p>
          <a:p>
            <a:r>
              <a:rPr lang="en-US" baseline="0" dirty="0" smtClean="0"/>
              <a:t>The average calorie limit is between 2000 and 2500 calories each 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Input of calories should balance output of calories (exercise)</a:t>
            </a:r>
          </a:p>
          <a:p>
            <a:r>
              <a:rPr lang="en-US" baseline="0" dirty="0" smtClean="0"/>
              <a:t>Having a high input and low output will lead to weight gain</a:t>
            </a:r>
          </a:p>
          <a:p>
            <a:r>
              <a:rPr lang="en-US" baseline="0" dirty="0" smtClean="0"/>
              <a:t>Having a low input and high output will lead to weight loss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Point:  Find a healthy balance between input and output.  Follow recommendation of doctor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may want</a:t>
            </a:r>
            <a:r>
              <a:rPr lang="en-US" baseline="0" dirty="0" smtClean="0"/>
              <a:t> to write down some of the messaging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Nutrients in yellow are the nutrients you want to limit.  </a:t>
            </a:r>
          </a:p>
          <a:p>
            <a:r>
              <a:rPr lang="en-US" dirty="0" smtClean="0"/>
              <a:t>These nutrients</a:t>
            </a:r>
            <a:r>
              <a:rPr lang="en-US" baseline="0" dirty="0" smtClean="0"/>
              <a:t> may lead to other health related issues (high cholesterol, heart disease)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Nutrients in red are the nutrients people tend to lack.  </a:t>
            </a:r>
          </a:p>
          <a:p>
            <a:r>
              <a:rPr lang="en-US" baseline="0" dirty="0" smtClean="0"/>
              <a:t>Dietary fiber is important to maintain proper digestion.  Vitamins and minerals have many functions within the body.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Read through the Quick Guide of % of daily value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r>
              <a:rPr lang="en-US" baseline="0" dirty="0" smtClean="0"/>
              <a:t> are listed by quantity.  </a:t>
            </a:r>
          </a:p>
          <a:p>
            <a:r>
              <a:rPr lang="en-US" baseline="0" dirty="0" smtClean="0"/>
              <a:t>Ingredient listed first is the “most”</a:t>
            </a:r>
          </a:p>
          <a:p>
            <a:r>
              <a:rPr lang="en-US" baseline="0" dirty="0" smtClean="0"/>
              <a:t>Ingredients listed last is the “least”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Ingredients that are long and hard to pronounce are usually additives/preservatives.  Eat foods with not a lot of additives and preservatives.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</a:t>
            </a:r>
            <a:r>
              <a:rPr lang="en-US" baseline="0" dirty="0" smtClean="0"/>
              <a:t> handout </a:t>
            </a:r>
          </a:p>
          <a:p>
            <a:r>
              <a:rPr lang="en-US" baseline="0" dirty="0" smtClean="0"/>
              <a:t>All material has been covered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6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through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through the handouts.  </a:t>
            </a:r>
          </a:p>
          <a:p>
            <a:r>
              <a:rPr lang="en-US" dirty="0" smtClean="0"/>
              <a:t>Tips on the side have valuable</a:t>
            </a:r>
            <a:r>
              <a:rPr lang="en-US" baseline="0" dirty="0" smtClean="0"/>
              <a:t> information of what participants can do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through the “Goals” with the participants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0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Buy Dates:</a:t>
            </a:r>
          </a:p>
          <a:p>
            <a:r>
              <a:rPr lang="en-US" baseline="0" dirty="0" smtClean="0"/>
              <a:t>Foods have been tested to maintain their quality until that date.  </a:t>
            </a:r>
          </a:p>
          <a:p>
            <a:r>
              <a:rPr lang="en-US" baseline="0" dirty="0" smtClean="0"/>
              <a:t>Foods will lose quality after that date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Expiration Dates:</a:t>
            </a:r>
          </a:p>
          <a:p>
            <a:r>
              <a:rPr lang="en-US" baseline="0" dirty="0" smtClean="0"/>
              <a:t>Change in appearance will be obvious </a:t>
            </a:r>
          </a:p>
          <a:p>
            <a:r>
              <a:rPr lang="en-US" baseline="0" dirty="0" smtClean="0"/>
              <a:t>If you “in doubt throw it out”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23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r>
              <a:rPr lang="en-US" baseline="0" dirty="0" smtClean="0"/>
              <a:t> and Eating s</a:t>
            </a:r>
            <a:r>
              <a:rPr lang="en-US" dirty="0" smtClean="0"/>
              <a:t>afe</a:t>
            </a:r>
            <a:r>
              <a:rPr lang="en-US" baseline="0" dirty="0" smtClean="0"/>
              <a:t> and quality food is essential for maintain proper health and wellness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through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3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provides more information about food labels and labeling</a:t>
            </a:r>
            <a:r>
              <a:rPr lang="en-US" baseline="0" dirty="0" smtClean="0"/>
              <a:t> of food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8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a person eats “colorful” or eats all the colors of the rainbow the more likely they are to eat all the food groups.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are often lacking fruits and vegetables.  If they eat more colors (colorful) they are more likely to increase their fruit and vegetable consumption.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Gets them to recognize that food labels are on many products</a:t>
            </a:r>
          </a:p>
          <a:p>
            <a:r>
              <a:rPr lang="en-US" baseline="0" dirty="0" smtClean="0"/>
              <a:t>Labels do require people to have a little background knowledge on what it all means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Gets the participants</a:t>
            </a:r>
            <a:r>
              <a:rPr lang="en-US" baseline="0" dirty="0" smtClean="0"/>
              <a:t> thinking about their food choices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Cover with participants that fresh foods (fruits and vegetables) do not have a label</a:t>
            </a:r>
          </a:p>
          <a:p>
            <a:r>
              <a:rPr lang="en-US" baseline="0" dirty="0" smtClean="0"/>
              <a:t>Any food item made homemade will not have a label so portion control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popcorn available for participants to put in a cup or on a napkin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value is</a:t>
            </a:r>
            <a:r>
              <a:rPr lang="en-US" baseline="0" dirty="0" smtClean="0"/>
              <a:t> for air popped popcorn</a:t>
            </a:r>
          </a:p>
          <a:p>
            <a:r>
              <a:rPr lang="en-US" baseline="0" dirty="0" smtClean="0"/>
              <a:t>Values may be altered slightly based upon the brand that is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Nutrition Labels:</a:t>
            </a:r>
          </a:p>
          <a:p>
            <a:r>
              <a:rPr lang="en-US" baseline="0" dirty="0" smtClean="0"/>
              <a:t>Fresh fruits and vegetables</a:t>
            </a:r>
          </a:p>
          <a:p>
            <a:r>
              <a:rPr lang="en-US" baseline="0" dirty="0" smtClean="0"/>
              <a:t>Protein products (ground beef, pork chops)</a:t>
            </a:r>
          </a:p>
          <a:p>
            <a:r>
              <a:rPr lang="en-US" baseline="0" dirty="0" smtClean="0"/>
              <a:t>Deli items </a:t>
            </a:r>
          </a:p>
          <a:p>
            <a:r>
              <a:rPr lang="en-US" baseline="0" dirty="0" smtClean="0"/>
              <a:t>Restaurant food items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8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slides will break down what each part of the food label</a:t>
            </a:r>
          </a:p>
          <a:p>
            <a:r>
              <a:rPr lang="en-US" baseline="0" dirty="0" smtClean="0"/>
              <a:t>Give guidelines of how to read and what the numbers mean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Deciding if the food item is a good choice or fits into your daily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r>
              <a:rPr lang="en-US" baseline="0" dirty="0" smtClean="0"/>
              <a:t> out which gives good guidelines and is a visual for all the sections we will be discussing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A16F-44AB-4778-9A40-FFC945EF34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6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4479-86ED-426C-ACE6-0E2336DC5446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0C43-479B-456B-B2DB-B6565530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nutritioneduca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lp.ces.uwex.edu/" TargetMode="External"/><Relationship Id="rId2" Type="http://schemas.openxmlformats.org/officeDocument/2006/relationships/hyperlink" Target="http://www.facebook.com/UWExtensionFamilyLiv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90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Label Lingo</a:t>
            </a:r>
            <a:br>
              <a:rPr lang="en-US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Food Labels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6400800" cy="17526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3048000" cy="11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Take a Look</a:t>
            </a:r>
            <a:endParaRPr lang="en-US" b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0859"/>
            <a:ext cx="7105650" cy="54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1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429000" cy="3048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 of a Food Label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" y="152400"/>
            <a:ext cx="522699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each part mean?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Serving Size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Helps with portion control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of calories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track of calories will help you manage your weight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amount of calories you eat should balance how many calories you are using</a:t>
            </a: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each part mean?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these nutrients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often eat too much of these nutrients.  Limit the amount.  Stay below the Daily Value listed on bottom of label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enough of these nutrients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often don’t consume enough of these nutrients.  Be sure to include them in your daily diet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Percent (%) daily value: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percent will tell you how much it will contribute to your </a:t>
            </a:r>
            <a:r>
              <a:rPr lang="en-US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daily diet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Guide 5% of DV or less is </a:t>
            </a:r>
            <a:r>
              <a:rPr lang="en-US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20% or more is </a:t>
            </a:r>
            <a:r>
              <a:rPr lang="en-US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Ingredients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Food Label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if the food is nutritious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for Nutritious foods listed first</a:t>
            </a:r>
          </a:p>
          <a:p>
            <a:pPr lvl="1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 Whole Wheat Flour, tomatoes, corn, beef, chicken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limit the amount of additives and preservatives  </a:t>
            </a:r>
          </a:p>
          <a:p>
            <a:pPr lvl="1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additives or preservatives listed first</a:t>
            </a:r>
          </a:p>
          <a:p>
            <a:pPr lvl="1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 Salt, sugar, MSG, artificial colors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can I use in everyday food situations?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638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Portion control</a:t>
            </a:r>
          </a:p>
          <a:p>
            <a:pPr lvl="1"/>
            <a:r>
              <a:rPr lang="en-US" dirty="0" smtClean="0"/>
              <a:t>Follow serving sizes listed and only eat that amount</a:t>
            </a:r>
          </a:p>
          <a:p>
            <a:pPr lvl="1"/>
            <a:r>
              <a:rPr lang="en-US" dirty="0" smtClean="0"/>
              <a:t>Example:  ½ cup cereal.  Measure out ½ cup instead of pouring a “bowl full”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Total calorie intake</a:t>
            </a:r>
          </a:p>
          <a:p>
            <a:pPr lvl="1"/>
            <a:r>
              <a:rPr lang="en-US" dirty="0" smtClean="0"/>
              <a:t>How many calories are you eating each day?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Ingredients</a:t>
            </a:r>
          </a:p>
          <a:p>
            <a:pPr lvl="1"/>
            <a:r>
              <a:rPr lang="en-US" dirty="0" smtClean="0"/>
              <a:t>Identifying the better “nutrition” option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At store compare the two products</a:t>
            </a:r>
          </a:p>
          <a:p>
            <a:pPr lvl="1"/>
            <a:r>
              <a:rPr lang="en-US" dirty="0" smtClean="0"/>
              <a:t>Compare nutrition values and ingredients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9063"/>
            <a:ext cx="85725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can the food label do for </a:t>
            </a:r>
            <a:r>
              <a:rPr lang="en-US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Assists with overall control of portion sizes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Assists with receiving all the food groups and receiving adequate nutrients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quality nutritious products</a:t>
            </a: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</a:p>
          <a:p>
            <a:pPr lvl="1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model “positive” eating habits</a:t>
            </a:r>
          </a:p>
          <a:p>
            <a:pPr lvl="1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Combat obesity </a:t>
            </a:r>
          </a:p>
          <a:p>
            <a:pPr lvl="2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Ages 9-13 is when they start making food decisions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Label Lingo </a:t>
            </a:r>
            <a:endParaRPr lang="en-US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and learn how to identify and understand the different parts of a food label. 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and actionable tips gained will help you speak </a:t>
            </a: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label lingo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to make nutritious decisions that will lead to lifelong healthy eating habits.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Nutritious Meals</a:t>
            </a:r>
            <a:endParaRPr lang="en-US" b="1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“When Packing a Lunch”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“Shaking Down Sodium”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“When Choosing Snacks”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Handouts are phrased for “kids”</a:t>
            </a: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is </a:t>
            </a:r>
            <a:r>
              <a:rPr lang="en-US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valuable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adults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C:\Users\ssiegel\AppData\Local\Microsoft\Windows\Temporary Internet Files\Content.IE5\U0ZZHS2V\thumb-children-lunchbox--166.6-16346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78815"/>
            <a:ext cx="1807800" cy="16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siegel\AppData\Local\Microsoft\Windows\Temporary Internet Files\Content.IE5\O2Z4VBX1\large-children-lunchbox--66.6-1634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1763286" cy="16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the </a:t>
            </a:r>
            <a:r>
              <a:rPr lang="en-US" sz="3400" b="1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 </a:t>
            </a:r>
            <a:r>
              <a:rPr lang="en-US" sz="3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 on foods?</a:t>
            </a:r>
            <a:endParaRPr lang="en-US" sz="3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Buy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Lose quality over time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food is at its best before the date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Expiration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Dates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loses quality </a:t>
            </a:r>
          </a:p>
          <a:p>
            <a:pPr lvl="2"/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in appearance and texture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  Dairy products and meat products</a:t>
            </a:r>
          </a:p>
          <a:p>
            <a:endParaRPr lang="en-US" dirty="0"/>
          </a:p>
        </p:txBody>
      </p:sp>
      <p:pic>
        <p:nvPicPr>
          <p:cNvPr id="10242" name="Picture 2" descr="C:\Users\ssiegel\AppData\Local\Microsoft\Windows\Temporary Internet Files\Content.IE5\RSCB1FLH\91pi7+bC1GL__SX425_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500624" cy="9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siegel\AppData\Local\Microsoft\Windows\Temporary Internet Files\Content.IE5\H87H9I8B\ist2_2177357-vector-milk-cart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788522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Safety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Products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labels are on all “packaged” products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for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packaging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Dates</a:t>
            </a:r>
          </a:p>
          <a:p>
            <a:pPr lvl="1"/>
            <a:endParaRPr lang="en-US" dirty="0"/>
          </a:p>
        </p:txBody>
      </p:sp>
      <p:pic>
        <p:nvPicPr>
          <p:cNvPr id="11266" name="Picture 2" descr="C:\Users\ssiegel\AppData\Local\Microsoft\Windows\Temporary Internet Files\Content.IE5\O2Z4VBX1\353229_SelectTinnedFruit_Tile_262x1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8995"/>
            <a:ext cx="3581400" cy="24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Food Label Lingo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are one resource to help you </a:t>
            </a:r>
          </a:p>
          <a:p>
            <a:pPr lvl="1"/>
            <a:r>
              <a:rPr lang="en-US" dirty="0" smtClean="0"/>
              <a:t>Choose and eat more nutritious foods</a:t>
            </a:r>
          </a:p>
          <a:p>
            <a:pPr lvl="1"/>
            <a:r>
              <a:rPr lang="en-US" dirty="0" smtClean="0"/>
              <a:t>Control your portion control</a:t>
            </a:r>
          </a:p>
          <a:p>
            <a:r>
              <a:rPr lang="en-US" dirty="0" smtClean="0"/>
              <a:t>Remember parts when </a:t>
            </a:r>
          </a:p>
          <a:p>
            <a:pPr lvl="1"/>
            <a:r>
              <a:rPr lang="en-US" dirty="0" smtClean="0"/>
              <a:t>In grocery store</a:t>
            </a:r>
          </a:p>
          <a:p>
            <a:pPr lvl="1"/>
            <a:r>
              <a:rPr lang="en-US" dirty="0" smtClean="0"/>
              <a:t>At home </a:t>
            </a:r>
          </a:p>
          <a:p>
            <a:pPr lvl="1"/>
            <a:r>
              <a:rPr lang="en-US" dirty="0" smtClean="0"/>
              <a:t>Out to 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out </a:t>
            </a:r>
            <a:endParaRPr lang="en-US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www.fda.gov/nutritioneducation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buNone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buNone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 on Food Labels </a:t>
            </a:r>
          </a:p>
          <a:p>
            <a:pPr marL="457200" lvl="1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for </a:t>
            </a:r>
            <a:r>
              <a:rPr lang="en-US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kids</a:t>
            </a:r>
          </a:p>
          <a:p>
            <a:pPr lvl="1"/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 descr="C:\Users\ssiegel\AppData\Local\Microsoft\Windows\Temporary Internet Files\Content.IE5\W1OQHM5R\FDA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194560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 sz="5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ssiegel\AppData\Local\Microsoft\Windows\Temporary Internet Files\Content.IE5\RSCB1FLH\3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21016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UW-Extension Family Living </a:t>
            </a:r>
            <a:endParaRPr lang="en-US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458200" cy="365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find out more information about Family Living 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www.facebook.com/UWExtensionFamilyLiving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flp.ces.uwex.edu/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60800" y="6172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University of Wisconsin, U. S. Department of Agriculture and Wisconsin counties cooperating.  An </a:t>
            </a:r>
            <a:r>
              <a:rPr lang="en-US" sz="800" i="1" dirty="0" err="1"/>
              <a:t>EEO</a:t>
            </a:r>
            <a:r>
              <a:rPr lang="en-US" sz="800" i="1" dirty="0"/>
              <a:t> Affirmative Action employer, the University of Wisconsin - Extension provides equal opportunities in employment and programming including Title IX and American with Disabilities (ADA) requirements.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1" y="5512415"/>
            <a:ext cx="2873729" cy="1030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512415"/>
            <a:ext cx="530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Food Label Lingo materials developed by Sarah Siegel, Family Living Educator, Wood County </a:t>
            </a:r>
            <a:r>
              <a:rPr lang="en-US" sz="1100" i="1"/>
              <a:t>UW-Extension </a:t>
            </a:r>
            <a:r>
              <a:rPr lang="en-US" sz="1100" i="1" smtClean="0"/>
              <a:t>, 2015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46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algn="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for today!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 food label is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parts/components of a food label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US" sz="2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the parts/components of the food label</a:t>
            </a:r>
          </a:p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can </a:t>
            </a:r>
            <a:r>
              <a:rPr lang="en-US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identify, </a:t>
            </a:r>
            <a:r>
              <a:rPr lang="en-US" sz="2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demonstrate</a:t>
            </a:r>
            <a:r>
              <a:rPr lang="en-US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I would use food labels at home and in everyday food situations.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Eating Nutritious:  Choose My Plate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 </a:t>
            </a:r>
            <a:r>
              <a:rPr lang="en-US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4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4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4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4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40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Incorporate all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food groups in </a:t>
            </a: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diet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hsph.harvard.edu/nutritionsource/files/2012/10/myplate_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9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you?</a:t>
            </a:r>
            <a:endParaRPr lang="en-US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a food label already today?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 something today with a food label on it?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</a:t>
            </a:r>
            <a:r>
              <a:rPr lang="en-US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it to determine a serving size?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Label </a:t>
            </a:r>
            <a:r>
              <a:rPr lang="en-US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Icebreaker</a:t>
            </a:r>
            <a:endParaRPr lang="en-US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food product 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table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glance is this a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“healthy”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choice for a snack?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 out how much you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normally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eat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Guess what the serving size would be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7170" name="Picture 2" descr="C:\Users\ssiegel\AppData\Local\Microsoft\Windows\Temporary Internet Files\Content.IE5\340K7QPC\popcorn to teach writing with sens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81789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Nutritious Value of Popcorn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Serving Size:  1 cup popped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calories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0g fat (in popped)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28g carbohydrates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5g of dietary fiber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4g of protein</a:t>
            </a:r>
          </a:p>
          <a:p>
            <a:pPr marL="0" indent="0" algn="ctr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we add to popcorn that makes this a less nutritious snack?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C:\Users\ssiegel\AppData\Local\Microsoft\Windows\Temporary Internet Files\Content.IE5\KWGQVYXG\Img-303737830cinema-popcorn-is-a-health-(1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13360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food label?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 resource found on packaged foods containing nutritional facts about the food item</a:t>
            </a:r>
          </a:p>
          <a:p>
            <a:pPr marL="457200" lvl="1" indent="0" algn="ctr">
              <a:buNone/>
            </a:pPr>
            <a:endParaRPr lang="en-US" sz="36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buNone/>
            </a:pPr>
            <a:endParaRPr lang="en-US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buNone/>
            </a:pPr>
            <a:r>
              <a:rPr lang="en-US" sz="36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all food items have food labels</a:t>
            </a:r>
          </a:p>
          <a:p>
            <a:pPr marL="457200" lvl="1" indent="0" algn="ctr">
              <a:buNone/>
            </a:pPr>
            <a:r>
              <a:rPr lang="en-US" sz="36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we know some examples?</a:t>
            </a:r>
          </a:p>
        </p:txBody>
      </p:sp>
    </p:spTree>
    <p:extLst>
      <p:ext uri="{BB962C8B-B14F-4D97-AF65-F5344CB8AC3E}">
        <p14:creationId xmlns:p14="http://schemas.microsoft.com/office/powerpoint/2010/main" val="9650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I read a food label?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each part of the food label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each of the parts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they mean?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numbers?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this label fit within my everyday nutritious eating?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1580</Words>
  <Application>Microsoft Office PowerPoint</Application>
  <PresentationFormat>On-screen Show (4:3)</PresentationFormat>
  <Paragraphs>249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Food Label Lingo Understanding Food Labels</vt:lpstr>
      <vt:lpstr>Food Label Lingo </vt:lpstr>
      <vt:lpstr>Goals for today!</vt:lpstr>
      <vt:lpstr>Eating Nutritious:  Choose My Plate </vt:lpstr>
      <vt:lpstr>Did you?</vt:lpstr>
      <vt:lpstr>Food Label Icebreaker</vt:lpstr>
      <vt:lpstr>Nutritious Value of Popcorn</vt:lpstr>
      <vt:lpstr>What is a food label?</vt:lpstr>
      <vt:lpstr>How do I read a food label?</vt:lpstr>
      <vt:lpstr>Let’s Take a Look</vt:lpstr>
      <vt:lpstr>PowerPoint Presentation</vt:lpstr>
      <vt:lpstr>PowerPoint Presentation</vt:lpstr>
      <vt:lpstr>PowerPoint Presentation</vt:lpstr>
      <vt:lpstr>Parts of a Food Label</vt:lpstr>
      <vt:lpstr>What does each part mean?</vt:lpstr>
      <vt:lpstr>What does each part mean?</vt:lpstr>
      <vt:lpstr>Ingredients on the Food Label</vt:lpstr>
      <vt:lpstr>How can I use in everyday food situations?</vt:lpstr>
      <vt:lpstr>What can the food label do for you?</vt:lpstr>
      <vt:lpstr>Nutritious Meals</vt:lpstr>
      <vt:lpstr>What do the dates mean on foods?</vt:lpstr>
      <vt:lpstr>Food Safety of Products </vt:lpstr>
      <vt:lpstr>Speaking Food Label Lingo</vt:lpstr>
      <vt:lpstr>Check out </vt:lpstr>
      <vt:lpstr>Questions?</vt:lpstr>
      <vt:lpstr>UW-Extension Family Living </vt:lpstr>
    </vt:vector>
  </TitlesOfParts>
  <Company>County of Wood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Label Lingo Understanding Food Labels</dc:title>
  <dc:creator>Windows User</dc:creator>
  <cp:lastModifiedBy>Erickson, Sue</cp:lastModifiedBy>
  <cp:revision>55</cp:revision>
  <dcterms:created xsi:type="dcterms:W3CDTF">2015-04-26T15:31:37Z</dcterms:created>
  <dcterms:modified xsi:type="dcterms:W3CDTF">2015-07-24T19:34:23Z</dcterms:modified>
</cp:coreProperties>
</file>